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67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Smart water fountain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Using IOT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958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2BE8D-4CDE-FCF3-0DC5-85591C435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86753"/>
            <a:ext cx="6669741" cy="4280647"/>
          </a:xfrm>
        </p:spPr>
        <p:txBody>
          <a:bodyPr>
            <a:normAutofit/>
          </a:bodyPr>
          <a:lstStyle/>
          <a:p>
            <a:r>
              <a:rPr lang="en-US" sz="2800" dirty="0"/>
              <a:t>The smart water fountain will be designed to conserve water and provide real-time monitoring and control using IoT technology. Users can control the fountain remotely through a mobile app or a web interface. The system will also incorporate sensors to monitor water levels, quality, and environmental conditions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B2565-FECE-3A0E-E612-53296DDF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645" y="744071"/>
            <a:ext cx="3358402" cy="44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D135-8E8B-DA60-918A-37E22B6C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65094"/>
          </a:xfrm>
        </p:spPr>
        <p:txBody>
          <a:bodyPr/>
          <a:lstStyle/>
          <a:p>
            <a:r>
              <a:rPr lang="en-US" sz="2800" dirty="0"/>
              <a:t>Components Needed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960E9-B882-126C-FC78-6AE5BA41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677" y="1295400"/>
            <a:ext cx="7124545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65D71-FF35-C151-2D5C-5F2F2DF78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228165"/>
            <a:ext cx="3855720" cy="4639235"/>
          </a:xfrm>
        </p:spPr>
        <p:txBody>
          <a:bodyPr/>
          <a:lstStyle/>
          <a:p>
            <a:r>
              <a:rPr lang="en-US" dirty="0"/>
              <a:t> - IoT development board (e.g., Raspberry Pi, Arduino, or ESP8266) </a:t>
            </a:r>
          </a:p>
          <a:p>
            <a:r>
              <a:rPr lang="en-US" dirty="0"/>
              <a:t> - Water level sensors  </a:t>
            </a:r>
          </a:p>
          <a:p>
            <a:r>
              <a:rPr lang="en-US" dirty="0"/>
              <a:t>- Flow sensors </a:t>
            </a:r>
          </a:p>
          <a:p>
            <a:r>
              <a:rPr lang="en-US" dirty="0"/>
              <a:t> - Water quality sensors (optional) </a:t>
            </a:r>
          </a:p>
          <a:p>
            <a:r>
              <a:rPr lang="en-US" dirty="0"/>
              <a:t> - Wi-Fi module or GSM module for connectivity </a:t>
            </a:r>
          </a:p>
          <a:p>
            <a:r>
              <a:rPr lang="en-US" dirty="0"/>
              <a:t> - Power supply </a:t>
            </a:r>
          </a:p>
          <a:p>
            <a:r>
              <a:rPr lang="en-US" dirty="0"/>
              <a:t> - Fountain control system (pumps, valves, etc.) </a:t>
            </a:r>
          </a:p>
          <a:p>
            <a:r>
              <a:rPr lang="en-US" dirty="0"/>
              <a:t> - Housing and casing</a:t>
            </a:r>
          </a:p>
        </p:txBody>
      </p:sp>
    </p:spTree>
    <p:extLst>
      <p:ext uri="{BB962C8B-B14F-4D97-AF65-F5344CB8AC3E}">
        <p14:creationId xmlns:p14="http://schemas.microsoft.com/office/powerpoint/2010/main" val="138041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4E3D-9B72-ABA8-583C-C56D6E4B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A6FD9-3227-1A63-CAB0-50BFAC82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2612"/>
            <a:ext cx="9601200" cy="42447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Connect the sensors and control components to your IoT development board as per the manufacturer's instructions. Ensure that all connections are secure and functional.</a:t>
            </a:r>
          </a:p>
          <a:p>
            <a:r>
              <a:rPr lang="en-US" dirty="0"/>
              <a:t>Choose an IoT platform or cloud service to manage data from the sensors and provide real-time updates. Popular choices include AWS IoT, Google Cloud IoT, or Microsoft Azure IoT.</a:t>
            </a:r>
          </a:p>
          <a:p>
            <a:r>
              <a:rPr lang="en-US" dirty="0"/>
              <a:t>To write code for your IoT development board to: </a:t>
            </a:r>
          </a:p>
          <a:p>
            <a:pPr marL="0" indent="0">
              <a:buNone/>
            </a:pPr>
            <a:r>
              <a:rPr lang="en-US" dirty="0"/>
              <a:t>              Read data from the sensors (water level, flow rate, water quality, etc.)</a:t>
            </a:r>
          </a:p>
          <a:p>
            <a:pPr marL="0" indent="0">
              <a:buNone/>
            </a:pPr>
            <a:r>
              <a:rPr lang="en-US" dirty="0"/>
              <a:t>              Send this data to the IoT platform using MQTT, HTTP, or other suitable protocols.</a:t>
            </a:r>
          </a:p>
          <a:p>
            <a:pPr marL="0" indent="0">
              <a:buNone/>
            </a:pPr>
            <a:r>
              <a:rPr lang="en-US" dirty="0"/>
              <a:t>              Implement control logic for the fountain (e.g., turn on/off pumps based on water level).  </a:t>
            </a:r>
          </a:p>
          <a:p>
            <a:pPr marL="0" indent="0">
              <a:buNone/>
            </a:pPr>
            <a:r>
              <a:rPr lang="en-US" dirty="0"/>
              <a:t>              Handle error conditions and generate alerts when necessary.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2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7F6F6-0382-915E-103D-35EE2A160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599" y="200488"/>
            <a:ext cx="8928941" cy="6457023"/>
          </a:xfrm>
        </p:spPr>
      </p:pic>
    </p:spTree>
    <p:extLst>
      <p:ext uri="{BB962C8B-B14F-4D97-AF65-F5344CB8AC3E}">
        <p14:creationId xmlns:p14="http://schemas.microsoft.com/office/powerpoint/2010/main" val="343373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E700-AE25-9B0A-7D4A-EDEA056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9235"/>
          </a:xfrm>
        </p:spPr>
        <p:txBody>
          <a:bodyPr>
            <a:normAutofit/>
          </a:bodyPr>
          <a:lstStyle/>
          <a:p>
            <a:r>
              <a:rPr lang="en-US" dirty="0"/>
              <a:t>UI and Real-Time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81A5-B3EA-97E2-E022-78096F61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2612"/>
            <a:ext cx="9601200" cy="4679576"/>
          </a:xfrm>
        </p:spPr>
        <p:txBody>
          <a:bodyPr/>
          <a:lstStyle/>
          <a:p>
            <a:r>
              <a:rPr lang="en-US" dirty="0"/>
              <a:t> Develop a user interface (UI) for users to access real-time information about the fountain. This could be a web dashboard, mobile app, or both.</a:t>
            </a:r>
          </a:p>
          <a:p>
            <a:r>
              <a:rPr lang="en-US" dirty="0"/>
              <a:t> The UI should display data such as water level, flow rate, water quality, and the status of the fountain.</a:t>
            </a:r>
          </a:p>
          <a:p>
            <a:r>
              <a:rPr lang="en-US" dirty="0"/>
              <a:t>Configure the IoT platform to provide real-time updates to the user interface. This might involve setting up data streaming, push notifications, or periodic polling of data.</a:t>
            </a:r>
          </a:p>
        </p:txBody>
      </p:sp>
    </p:spTree>
    <p:extLst>
      <p:ext uri="{BB962C8B-B14F-4D97-AF65-F5344CB8AC3E}">
        <p14:creationId xmlns:p14="http://schemas.microsoft.com/office/powerpoint/2010/main" val="47423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40D2-BAE6-65EE-5B7E-7291DA83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9" y="2550458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/>
              <a:t>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9178015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Smart water fountain</Template>
  <TotalTime>0</TotalTime>
  <Words>356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Smart water fountain</vt:lpstr>
      <vt:lpstr>Introduction</vt:lpstr>
      <vt:lpstr>Components Needed</vt:lpstr>
      <vt:lpstr>Assemble Process</vt:lpstr>
      <vt:lpstr>PowerPoint Presentation</vt:lpstr>
      <vt:lpstr>UI and Real-Time updates</vt:lpstr>
      <vt:lpstr>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 fountain</dc:title>
  <dc:creator>Master Akash</dc:creator>
  <cp:lastModifiedBy>Master Akash</cp:lastModifiedBy>
  <cp:revision>1</cp:revision>
  <dcterms:created xsi:type="dcterms:W3CDTF">2023-09-29T15:31:45Z</dcterms:created>
  <dcterms:modified xsi:type="dcterms:W3CDTF">2023-09-29T15:32:08Z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